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29895-7DBC-4B47-9143-A435FD3A701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3CB5F-2E74-4661-852C-6C7B3768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5A87-962E-42B4-818D-B1D9B39F60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5A87-962E-42B4-818D-B1D9B39F60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5A87-962E-42B4-818D-B1D9B39F60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5A87-962E-42B4-818D-B1D9B39F60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4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7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8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2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0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9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8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8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4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6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D416-67BB-40D8-A1AE-75777AC732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Energy Fellows Program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9778"/>
            <a:ext cx="1230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What: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90500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Who: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886165"/>
            <a:ext cx="1076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Why: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0376" y="5120239"/>
            <a:ext cx="1084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How: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90596" y="1008222"/>
            <a:ext cx="6609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Opportunity to conduct real-world energy projects, get career skills, and network with professionals in the energy sector.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90596" y="1997332"/>
            <a:ext cx="702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Undergraduate &amp; graduate students within 1 year of graduating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333965"/>
            <a:ext cx="1316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When: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90596" y="4426298"/>
            <a:ext cx="2640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Fall 2019 &amp; Spring 2020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504678" y="5562600"/>
            <a:ext cx="1059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Contact: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7517" y="5639544"/>
            <a:ext cx="3959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Prof. LeBlanc (MAE)</a:t>
            </a:r>
          </a:p>
          <a:p>
            <a:r>
              <a:rPr lang="en-US" dirty="0" smtClean="0"/>
              <a:t>sleblanc@gwu.edu</a:t>
            </a:r>
          </a:p>
          <a:p>
            <a:r>
              <a:rPr lang="en-US" dirty="0" smtClean="0"/>
              <a:t>Office hours: Mondays 3-5pm, SEH 3570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59369" y="2590800"/>
            <a:ext cx="538679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Education about the energy sector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Connections to energy job opportunities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Meaningful energy project experiences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Targeted professional development workshops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Networking opportunities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300376" y="958360"/>
            <a:ext cx="8386424" cy="801708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00376" y="1931376"/>
            <a:ext cx="8386424" cy="53340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4800" y="2587868"/>
            <a:ext cx="8386424" cy="1634148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00376" y="4360984"/>
            <a:ext cx="8386424" cy="53340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94985" y="5086289"/>
            <a:ext cx="8386424" cy="1634148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94028" y="5166920"/>
            <a:ext cx="5612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https://www.leblanclab.com/fellows-programs.html</a:t>
            </a:r>
          </a:p>
        </p:txBody>
      </p:sp>
    </p:spTree>
    <p:extLst>
      <p:ext uri="{BB962C8B-B14F-4D97-AF65-F5344CB8AC3E}">
        <p14:creationId xmlns:p14="http://schemas.microsoft.com/office/powerpoint/2010/main" val="201473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Energy Fellows Program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0376" y="958360"/>
            <a:ext cx="8386424" cy="26230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11430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Objectives: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Provide real-world project experiences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Investigate impact of university energy projects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Create professional development opportunities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Provide technical &amp; professional preparation for future energy engineers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04800" y="3701560"/>
            <a:ext cx="8386424" cy="25468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37824" y="38862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Minimum requirements: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1 real-world “Living Lab” project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renewable energy, energy efficiency, food-energy-water nexus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2 energy courses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8</a:t>
            </a:r>
            <a:r>
              <a:rPr lang="en-US" sz="2400" dirty="0" smtClean="0"/>
              <a:t> professional development activities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Program evaluation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11624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Courses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0376" y="958360"/>
            <a:ext cx="8386424" cy="36898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11430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Options for course requirements: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MAE 6262 Energy Systems Analysis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MAE </a:t>
            </a:r>
            <a:r>
              <a:rPr lang="en-US" sz="2400" dirty="0" smtClean="0"/>
              <a:t>6263 Advances in Energy Engineering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MAE 6269 Nanotechnology in Energy Applications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EMSE 6200 Policy Factors in Environmental &amp; Energy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EMSE 6260 Energy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EMSE 6285 Analytical Tools for Energy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Others by permission</a:t>
            </a:r>
          </a:p>
        </p:txBody>
      </p:sp>
    </p:spTree>
    <p:extLst>
      <p:ext uri="{BB962C8B-B14F-4D97-AF65-F5344CB8AC3E}">
        <p14:creationId xmlns:p14="http://schemas.microsoft.com/office/powerpoint/2010/main" val="147821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Application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0376" y="958360"/>
            <a:ext cx="8386424" cy="19372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1143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Components: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Resume (include name, year, major, expected graduation)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Summary of why you want to be in the program (&lt; 1 page)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List of previous, current, future energy courses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04800" y="3124200"/>
            <a:ext cx="8386424" cy="22420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37824" y="330884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Submission: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Email application to Prof. LeBlanc: sleblanc@gwu.edu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Subject line : </a:t>
            </a:r>
            <a:r>
              <a:rPr lang="en-US" sz="2000" dirty="0" smtClean="0"/>
              <a:t>Energy Fellows Program application for (insert name)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Attach 1 </a:t>
            </a:r>
            <a:r>
              <a:rPr lang="en-US" sz="2400" dirty="0" err="1" smtClean="0"/>
              <a:t>pdf</a:t>
            </a:r>
            <a:r>
              <a:rPr lang="en-US" sz="2400" dirty="0" smtClean="0"/>
              <a:t> with file name format:  </a:t>
            </a:r>
            <a:r>
              <a:rPr lang="en-US" sz="2000" dirty="0" smtClean="0"/>
              <a:t>FirstName_LastName.pdf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Deadline: </a:t>
            </a:r>
            <a:r>
              <a:rPr lang="en-US" sz="2400" dirty="0" smtClean="0"/>
              <a:t>October 31, </a:t>
            </a:r>
            <a:r>
              <a:rPr lang="en-US" sz="24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8102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268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Energy Fellows Program</vt:lpstr>
      <vt:lpstr>Energy Fellows Program</vt:lpstr>
      <vt:lpstr>Courses</vt:lpstr>
      <vt:lpstr>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Nanotechnology Fellows Program</dc:title>
  <dc:creator>Saniya LeBlanc</dc:creator>
  <cp:lastModifiedBy>LeBlanc, Saniya A.</cp:lastModifiedBy>
  <cp:revision>12</cp:revision>
  <dcterms:created xsi:type="dcterms:W3CDTF">2015-10-22T19:50:28Z</dcterms:created>
  <dcterms:modified xsi:type="dcterms:W3CDTF">2019-10-15T18:59:39Z</dcterms:modified>
</cp:coreProperties>
</file>